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E2949-C632-4B4B-A16B-11F43FAC49BF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F3205-FE91-4815-9BC8-1349F0AAF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3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C7A9F-AB89-4B30-A605-FADBCC57DFE1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2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1FCB-0FF0-4F46-BFD3-341BB97C15DE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6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08FE-862B-4092-904F-B6FE9E4CD739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5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AB1F-BCDC-4A52-92E9-D0203E91B8FC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005-9F65-4DB7-B99A-B7E80B10A301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8CAAE-1693-47EC-9A51-9B9541EFDF01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4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355C-7669-449B-836C-1E7A30654304}" type="datetime1">
              <a:rPr lang="en-US" smtClean="0"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3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C9957-4A90-46D5-9D1B-1FFD04ACF6BA}" type="datetime1">
              <a:rPr lang="en-US" smtClean="0"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9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8B3EA-F80E-4775-B959-004677CA1153}" type="datetime1">
              <a:rPr lang="en-US" smtClean="0"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1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2519-D4A7-4F02-A9E9-38A4F616CD85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0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39F1-EC03-462E-83D7-0D8387EE5484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1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149A-F6FE-44EE-997D-7A567E403CB7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54186-C33C-43C7-8A95-C6E1DC726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7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184187"/>
            <a:ext cx="8426680" cy="565541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8BF4A6F-DE7F-45F5-A84A-02ED2DE1F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75144"/>
            <a:ext cx="114902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</a:t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</a:t>
            </a:r>
            <a:r>
              <a:rPr lang="en-US" altLang="en-US" dirty="0">
                <a:latin typeface="Arial" panose="020B0604020202020204" pitchFamily="34" charset="0"/>
              </a:rPr>
              <a:t>PowerPoint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is licensed under a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Creative Commons Attribution-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NonCommercial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4.0 International License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7" name="Picture 2" descr="Creative Commons License">
            <a:hlinkClick r:id="rId3"/>
            <a:extLst>
              <a:ext uri="{FF2B5EF4-FFF2-40B4-BE49-F238E27FC236}">
                <a16:creationId xmlns:a16="http://schemas.microsoft.com/office/drawing/2014/main" id="{EAEE5C6B-A416-4263-AF8A-98041304A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123672"/>
            <a:ext cx="838200" cy="29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3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3384B-DD4D-412B-8579-D942098DD1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1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37" y="649224"/>
            <a:ext cx="10058400" cy="578010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0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28" y="234632"/>
            <a:ext cx="9456420" cy="63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62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284" y="389428"/>
            <a:ext cx="9225460" cy="614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8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B31F8A-B860-45AD-9E5C-37EF3826A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0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DD5288-FD6C-4A49-9629-4426F79B76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819" y="3389118"/>
            <a:ext cx="3332357" cy="333235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B55647-0C7E-4CC4-95DB-E8BF749F4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CABA75-353D-418A-8B87-1884C682D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9" b="94824" l="6196" r="89963">
                        <a14:foregroundMark x1="8550" y1="56003" x2="6898" y2="92308"/>
                        <a14:foregroundMark x1="6898" y1="92308" x2="6898" y2="92092"/>
                        <a14:foregroundMark x1="6278" y1="88426" x2="6278" y2="88282"/>
                        <a14:foregroundMark x1="9252" y1="52552" x2="4626" y2="67362"/>
                        <a14:foregroundMark x1="4626" y1="67362" x2="2726" y2="84400"/>
                        <a14:foregroundMark x1="2726" y1="84400" x2="4048" y2="92523"/>
                        <a14:foregroundMark x1="4048" y1="92523" x2="9005" y2="94824"/>
                        <a14:foregroundMark x1="9005" y1="94824" x2="8261" y2="93530"/>
                        <a14:foregroundMark x1="28914" y1="17901" x2="28335" y2="20273"/>
                        <a14:foregroundMark x1="52623" y1="89073" x2="53903" y2="92236"/>
                        <a14:foregroundMark x1="54647" y1="94752" x2="55638" y2="94752"/>
                        <a14:foregroundMark x1="22181" y1="90654" x2="26931" y2="91445"/>
                        <a14:foregroundMark x1="26931" y1="91445" x2="20818" y2="92380"/>
                        <a14:foregroundMark x1="28707" y1="18476" x2="33416" y2="23221"/>
                        <a14:foregroundMark x1="33416" y1="23221" x2="29285" y2="17685"/>
                        <a14:foregroundMark x1="29285" y1="17685" x2="27427" y2="8914"/>
                        <a14:foregroundMark x1="27427" y1="8914" x2="37794" y2="24227"/>
                        <a14:foregroundMark x1="24081" y1="22286" x2="23172" y2="20705"/>
                        <a14:foregroundMark x1="22264" y1="19770" x2="26353" y2="14019"/>
                        <a14:foregroundMark x1="26353" y1="14019" x2="27551" y2="6039"/>
                        <a14:foregroundMark x1="27551" y1="6039" x2="31805" y2="9705"/>
                        <a14:foregroundMark x1="31805" y1="9705" x2="34242" y2="17613"/>
                        <a14:foregroundMark x1="34242" y1="17613" x2="37464" y2="16894"/>
                        <a14:foregroundMark x1="20157" y1="16463" x2="24990" y2="14738"/>
                        <a14:foregroundMark x1="24990" y1="14738" x2="25155" y2="14881"/>
                        <a14:foregroundMark x1="21809" y1="50324" x2="26642" y2="49748"/>
                        <a14:foregroundMark x1="26642" y1="49748" x2="26724" y2="51114"/>
                        <a14:foregroundMark x1="22098" y1="52552" x2="21727" y2="52552"/>
                        <a14:backgroundMark x1="18340" y1="24659" x2="21520" y2="238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79" y="365557"/>
            <a:ext cx="10058400" cy="578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21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279752-AED5-4F17-9DE2-3376569E01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864" y="3102052"/>
            <a:ext cx="3332357" cy="33323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700938"/>
            <a:ext cx="8426680" cy="565541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4186-C33C-43C7-8A95-C6E1DC7261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35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</Words>
  <Application>Microsoft Office PowerPoint</Application>
  <PresentationFormat>Widescreen</PresentationFormat>
  <Paragraphs>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Storkel, Holly</dc:creator>
  <cp:lastModifiedBy>Storkel, Holly</cp:lastModifiedBy>
  <cp:revision>11</cp:revision>
  <dcterms:created xsi:type="dcterms:W3CDTF">2017-02-10T21:03:10Z</dcterms:created>
  <dcterms:modified xsi:type="dcterms:W3CDTF">2017-08-04T18:18:27Z</dcterms:modified>
</cp:coreProperties>
</file>