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99D1-76F3-412C-9B1A-5AC94982B96A}" type="datetimeFigureOut">
              <a:rPr lang="en-US" smtClean="0"/>
              <a:t>8/4/2017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8829A-B6AC-4563-869F-A3AABCAF4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9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C859-C430-458D-A5B3-EC133C033585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86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DE64-2008-4A9E-93CD-5F77F69A4B73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04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20F47-F246-4DB4-AC8A-3007DA148846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57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95F69-CD7E-4C0F-941F-75D89AB04E51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280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FEAE-FFDB-4AE1-98A1-EF041BD23D8E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7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012D8-1625-4C0F-9780-74878E0A508E}" type="datetime1">
              <a:rPr lang="en-US" smtClean="0"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72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7F9-3897-4CA6-8825-3335606F29B1}" type="datetime1">
              <a:rPr lang="en-US" smtClean="0"/>
              <a:t>8/4/2017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4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B949-3A1B-459A-984D-73AB740906C2}" type="datetime1">
              <a:rPr lang="en-US" smtClean="0"/>
              <a:t>8/4/2017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543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1AA3-4007-47AD-8AA7-912FB9BF4562}" type="datetime1">
              <a:rPr lang="en-US" smtClean="0"/>
              <a:t>8/4/2017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81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5A-42F3-428A-85C4-24939308961B}" type="datetime1">
              <a:rPr lang="en-US" smtClean="0"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6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2039-104E-4FA9-AD59-3D22AD16BEF1}" type="datetime1">
              <a:rPr lang="en-US" smtClean="0"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4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3B3B9-8EE3-4B16-92C0-274BAE241C32}" type="datetime1">
              <a:rPr lang="en-US" smtClean="0"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485C9-3747-4A3D-ABA5-9F7CFBE4B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1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/4.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149" y="0"/>
            <a:ext cx="7261701" cy="6858000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2B3F997E-157F-4839-89D2-DC503C9CD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749" y="5684229"/>
            <a:ext cx="1149025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 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</a:t>
            </a: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This </a:t>
            </a:r>
            <a:r>
              <a:rPr lang="en-US" altLang="en-US" dirty="0">
                <a:latin typeface="Arial" panose="020B0604020202020204" pitchFamily="34" charset="0"/>
              </a:rPr>
              <a:t>PowerPoint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is licensed under a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Creative Commons Attribution-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NonCommercial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 4.0 International License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5" name="Picture 2" descr="Creative Commons License">
            <a:hlinkClick r:id="rId3"/>
            <a:extLst>
              <a:ext uri="{FF2B5EF4-FFF2-40B4-BE49-F238E27FC236}">
                <a16:creationId xmlns:a16="http://schemas.microsoft.com/office/drawing/2014/main" id="{5FF07031-7323-4CD3-A64D-358541DDA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24" y="5732757"/>
            <a:ext cx="838200" cy="29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941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31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733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99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79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14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129" y="0"/>
            <a:ext cx="98257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781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15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3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21" y="2012632"/>
            <a:ext cx="6035497" cy="45262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957" y="229494"/>
            <a:ext cx="7359115" cy="414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311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92" y="0"/>
            <a:ext cx="10058400" cy="677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28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" y="792480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4672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19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425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600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20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543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21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7122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6929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82" y="0"/>
            <a:ext cx="10058400" cy="666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82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543" y="0"/>
            <a:ext cx="71329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281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945" y="0"/>
            <a:ext cx="43041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3438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26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281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18" y="0"/>
            <a:ext cx="10058400" cy="673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3978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28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4436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29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789" y="0"/>
            <a:ext cx="68044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17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088" y="819912"/>
            <a:ext cx="6973824" cy="521817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846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30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0" y="0"/>
            <a:ext cx="10058400" cy="671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114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31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" y="149352"/>
            <a:ext cx="10058400" cy="612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2586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32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7456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33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383" y="704088"/>
            <a:ext cx="8241251" cy="551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205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34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912" y="0"/>
            <a:ext cx="5972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5348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35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54" y="0"/>
            <a:ext cx="10058400" cy="668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5698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36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68" y="54864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0871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37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0654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38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392" y="613197"/>
            <a:ext cx="8321040" cy="555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8119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39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860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707718"/>
            <a:ext cx="10058400" cy="564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5237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40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9641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41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28" y="0"/>
            <a:ext cx="10058400" cy="670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636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42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27" y="0"/>
            <a:ext cx="10058400" cy="670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3256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43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8434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44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6718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45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3BCDB3-7995-4159-A237-6B9AF1BABF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1917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46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84" y="0"/>
            <a:ext cx="10058400" cy="668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6780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47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074" y="0"/>
            <a:ext cx="54878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429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48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288" y="0"/>
            <a:ext cx="99614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02149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49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66" y="0"/>
            <a:ext cx="10058400" cy="673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041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464" y="283464"/>
            <a:ext cx="6291072" cy="629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404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50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093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51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57" y="502914"/>
            <a:ext cx="2926086" cy="585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6050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52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43021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53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88" y="1438656"/>
            <a:ext cx="8001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42635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54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8058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55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802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56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272" y="202692"/>
            <a:ext cx="8601456" cy="645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86113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57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23946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58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561" y="0"/>
            <a:ext cx="80288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20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59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704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88" y="15240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62384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60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36" y="0"/>
            <a:ext cx="10058400" cy="668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03898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61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95725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62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272" y="0"/>
            <a:ext cx="98554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31046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63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56" y="59436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3497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64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490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65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95744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66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248" y="350520"/>
            <a:ext cx="8985504" cy="615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53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895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103" y="0"/>
            <a:ext cx="52077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841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85C9-3747-4A3D-ABA5-9F7CFBE4B6D0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F5BD6B-900A-43A6-BC73-13E8F8C507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2302"/>
            <a:ext cx="9114263" cy="683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219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67</Words>
  <Application>Microsoft Office PowerPoint</Application>
  <PresentationFormat>Widescreen</PresentationFormat>
  <Paragraphs>67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Kansas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Storkel, Holly</dc:creator>
  <cp:lastModifiedBy>Storkel, Holly</cp:lastModifiedBy>
  <cp:revision>46</cp:revision>
  <dcterms:created xsi:type="dcterms:W3CDTF">2017-02-06T22:27:55Z</dcterms:created>
  <dcterms:modified xsi:type="dcterms:W3CDTF">2017-08-04T18:17:46Z</dcterms:modified>
</cp:coreProperties>
</file>