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5" r:id="rId58"/>
    <p:sldId id="313" r:id="rId59"/>
    <p:sldId id="314" r:id="rId60"/>
    <p:sldId id="316" r:id="rId61"/>
    <p:sldId id="317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3" d="100"/>
          <a:sy n="73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052BF-E557-4110-8B86-E07936A30A08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E90A3-74B1-4CB7-89F3-7BD2CBE0A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40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E5923-10B5-42E0-B8C7-0B1E063D475A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4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11BA-0614-4921-B46D-720C84552911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2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D17C-09E7-4C58-AD40-25697F2608D8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0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31D4-F9FD-43AE-AFBD-51E9AC702A75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4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4288-4C3C-421A-99A5-F595AF3466BB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33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37B6-7271-44AC-80DD-AE1772091272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3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19D0-3D47-4EB7-A88A-78CB3F496478}" type="datetime1">
              <a:rPr lang="en-US" smtClean="0"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4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9AF9-187D-433D-9BDB-FAA78D8937A9}" type="datetime1">
              <a:rPr lang="en-US" smtClean="0"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5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C923-C16C-4FC3-9165-878EE24E14B5}" type="datetime1">
              <a:rPr lang="en-US" smtClean="0"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7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067CC-CD43-469D-9D95-0259E084242E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3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34FA-143B-4A6F-9CA4-DB38A48CCC1F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7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9AA18-B7B0-48DE-AD52-54D08AEFEC78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03F93-6A9D-4A51-AEC0-12125FE2D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1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101" y="330187"/>
            <a:ext cx="8989798" cy="5379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17E6D2-9B1C-4651-BE3C-83E596469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F1D714F-C92D-4B25-BFA9-5CC032D40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74" y="5987018"/>
            <a:ext cx="114902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</a:t>
            </a:r>
            <a:r>
              <a:rPr lang="en-US" altLang="en-US" dirty="0">
                <a:latin typeface="Arial" panose="020B0604020202020204" pitchFamily="34" charset="0"/>
              </a:rPr>
              <a:t>PowerPoint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is licensed under a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Creative Commons Attribution-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NonCommercial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4.0 International License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6" name="Picture 2" descr="Creative Commons License">
            <a:hlinkClick r:id="rId3"/>
            <a:extLst>
              <a:ext uri="{FF2B5EF4-FFF2-40B4-BE49-F238E27FC236}">
                <a16:creationId xmlns:a16="http://schemas.microsoft.com/office/drawing/2014/main" id="{7EED0978-7D4F-4E9B-AF20-51685B9BA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79" y="5710019"/>
            <a:ext cx="838200" cy="29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797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716" y="0"/>
            <a:ext cx="6252567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56301F-31FE-43F1-AE8E-2789BD7D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05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892" y="0"/>
            <a:ext cx="7028215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6EA97C-492A-4FAE-A46F-E922DECCC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19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3FE790-C660-4509-BB0A-21D90109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1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9" y="0"/>
            <a:ext cx="10058400" cy="66794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7E8125-16D1-4CAB-89C8-40560D317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08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83" y="0"/>
            <a:ext cx="6675834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A38B98-6DA7-4AC6-85A8-3EB37A85B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69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8A1E4-587A-44EA-8873-19710F510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30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37D6F1-A978-4B7D-88F9-DA7054864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5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5B7AE-1A06-48FA-B38E-71BAD250B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91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20" y="292100"/>
            <a:ext cx="9055392" cy="60416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1636E4-AB5B-4D56-B762-E8CBAC8A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66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345C73-CF25-49C2-9A2A-B4C7499A4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01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20" y="617121"/>
            <a:ext cx="8298180" cy="536356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7171D2-1DDE-4A03-835F-8A9BC29DF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8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164" y="0"/>
            <a:ext cx="8731671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F5392-09A8-4C91-B121-A859F567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19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400" y="-228601"/>
            <a:ext cx="12052300" cy="67794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30AD86-757A-4865-9E9B-11466F399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74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B3A5AB-AB88-466E-8D91-536D2AC13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2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96" y="287655"/>
            <a:ext cx="9650731" cy="64338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E29122-5CE1-45B8-928E-3962D0362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25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D3D43B-23BF-4D7E-BC0C-35DBDA7E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8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FFBB73-BD1C-449F-8860-57272F4573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E147F-3231-4DAC-B71F-39BA5A1AB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994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945" y="0"/>
            <a:ext cx="6590109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A650-C5E6-4E7F-A7A0-B21540B0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5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1EA67E-0120-45CA-8341-ACC1BF619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940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1488D2-7F02-4554-B60E-B90654FDD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02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720" y="704374"/>
            <a:ext cx="8717280" cy="498065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0E24F2-D392-4FE1-B4CF-E27F1A3F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8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BA2541-E6E8-4794-8EE5-24977E067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998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49" y="102331"/>
            <a:ext cx="9936480" cy="66191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8B042-079B-4A25-A85D-1277A118C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89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9411D5-3CA4-4EDA-8CAB-0A074FA26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83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0" y="114301"/>
            <a:ext cx="9745980" cy="64973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40F65D-DA02-42AF-AFB2-3AFBAFE05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698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78" y="0"/>
            <a:ext cx="10058400" cy="670036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24871E-B18D-41D5-9CF9-BB8E28189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51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0" y="55880"/>
            <a:ext cx="5350494" cy="3566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7466D7-1A3C-4938-884C-541AF18D9C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43" y="1638535"/>
            <a:ext cx="4517435" cy="505742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F4089B-19BD-40C3-9320-2778C9DBA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491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022C32-80AC-4F9A-A6F4-607E9F6F6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62" y="0"/>
            <a:ext cx="10359843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EB47C-354B-4AC8-847C-C241A3EF9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371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48" y="0"/>
            <a:ext cx="9844853" cy="668629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3D6FA-58B0-4993-A2EC-80CEA777D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787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78" y="1066801"/>
            <a:ext cx="5467693" cy="36194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1107016"/>
            <a:ext cx="5308600" cy="353906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EBDF3-6DDC-4DC1-977A-1BFBF71C7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50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2" y="0"/>
            <a:ext cx="10058400" cy="67579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F35E0C-8E78-4591-ACEB-29254DE22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066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187" y="0"/>
            <a:ext cx="5930531" cy="664718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085F8D-FA10-4881-A0EE-301A9A0B5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62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2BA5FA-719C-4363-94F8-F985E7D0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255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992578-D0B8-4F61-AC5B-5ED923AE4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25" y="0"/>
            <a:ext cx="10287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25EDE-841C-4BC0-8F10-0AC4C1CE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93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194A35-0A0B-490A-A8BA-62064254DB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578"/>
            <a:ext cx="4300574" cy="43005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FC1250-5089-433C-B8AE-0268BFB141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694" y="1565436"/>
            <a:ext cx="3258858" cy="32588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B82511-8E79-4B52-A593-9F5D1B2654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672" y="1029566"/>
            <a:ext cx="4330598" cy="433059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BF4121-0E91-444C-93C4-1FBCA6D20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40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76" y="132080"/>
            <a:ext cx="10088880" cy="67259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8C54C0-8C9D-4A23-83DF-2A42171E9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5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330200"/>
            <a:ext cx="10058400" cy="60350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EC7268-E4EF-4527-82EF-E0F63D129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199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420" y="222503"/>
            <a:ext cx="9396320" cy="62593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172EEE-A46F-4D6B-9808-30B7A07E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15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812800"/>
            <a:ext cx="10058400" cy="5029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8F6DFB-30C0-4D75-8FF0-7EF9D111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928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149" y="0"/>
            <a:ext cx="5041702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D995B1-94B0-4235-8A11-D2C1D219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740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99" y="0"/>
            <a:ext cx="9604201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096171-DC3A-455C-B871-44261AE69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898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20" y="155955"/>
            <a:ext cx="9758680" cy="65108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96D15A-ADB5-47B7-9CB8-77CD948C3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73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467825-9A32-4FDF-9282-657B8CC54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88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320" y="317500"/>
            <a:ext cx="9117330" cy="60782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41FEAA-2E3C-4146-9670-E2D4709D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755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760" y="127000"/>
            <a:ext cx="4504862" cy="6731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131D04-5D30-4102-8DD7-F52CA1FE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8413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3F8959-BA10-4F4E-9115-92FAA1F84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071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264" y="0"/>
            <a:ext cx="9169471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02D2ED-11F2-4228-B949-83165EA9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856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16" y="0"/>
            <a:ext cx="10058400" cy="668988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CCF1B5-029F-4933-9940-2A55A188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852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0291" y="-136525"/>
            <a:ext cx="6858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DDAA9-6B22-405A-817B-444CD058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E90FB-4533-4A48-B3F1-A4306F106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405" y="1041720"/>
            <a:ext cx="5427226" cy="500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877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38828" y="1149290"/>
            <a:ext cx="4455548" cy="419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852" y="1149290"/>
            <a:ext cx="4367724" cy="41083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C8A596-2150-43EF-83D0-71212DB77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3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84200"/>
            <a:ext cx="10058400" cy="5029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B2DCF7-17CE-448F-A9D8-2F6670D01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21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B968A1-A6A7-4641-9101-303413B1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15E972-FDA2-43EF-BA3C-8BE622B5A1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0" y="1501430"/>
            <a:ext cx="5196164" cy="3464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EFFD50-70B6-4F76-9B9B-35B6B4F1C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313" y="1611389"/>
            <a:ext cx="6082856" cy="324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848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36BC42-BF03-455E-85AB-9A9B81B36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E2987-B231-4BE8-B56E-9FF6FE4D8F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9" y="1539432"/>
            <a:ext cx="5949323" cy="4059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F6D0C9-6BB1-45CD-94D0-B6640E97C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586" y="1539432"/>
            <a:ext cx="5120640" cy="405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804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B72DF2-3AF3-4763-8B83-6A293FA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59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00E26F-EA75-4E2C-943C-452F5D14D3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569" y="1666755"/>
            <a:ext cx="6227179" cy="31135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FE2259-3232-461C-9FC4-7E5985C2B2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8" y="1539433"/>
            <a:ext cx="4974754" cy="332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88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2B0AE2-9620-41E0-AA03-937BE08A1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053" y="303238"/>
            <a:ext cx="8576841" cy="63924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159AE2-0408-449B-83DD-4660B440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745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34641C-D938-4C26-AEB8-2CF438B3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184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18D3EA-B353-485A-8F16-69AC717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CD708E-6C5C-4154-AC01-AE0D067B6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7" y="706056"/>
            <a:ext cx="9976826" cy="576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6138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598487"/>
            <a:ext cx="10058400" cy="53199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C86D4C-8B5F-44A4-9794-14B8EA920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082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4E0D2A-9C21-432D-80B0-2768ECE2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F795E7-99DF-41F9-B978-B7C65C79B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342" y="254643"/>
            <a:ext cx="9642194" cy="642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158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00" y="0"/>
            <a:ext cx="10058400" cy="66532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2A55AD-6F3C-49B9-B9F4-6F33C6BF1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856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19" y="177800"/>
            <a:ext cx="9800193" cy="65181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DA205-FE29-4D2E-B8BD-4E288E84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8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685800"/>
            <a:ext cx="10058400" cy="5029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471B13-6F55-4935-BC5D-545700FAD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71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820" y="188000"/>
            <a:ext cx="9593580" cy="63507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CBD38D-BC62-4422-9A97-29B84C9C2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861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592" y="178593"/>
            <a:ext cx="4915408" cy="65447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425D75-8C14-4DA3-870B-86E51DC89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9127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6B8CC1-F72B-4D12-B84D-5336F369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8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78" y="0"/>
            <a:ext cx="10058400" cy="66584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132525-BE64-41C9-AC45-EFF69ACE7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6223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541" y="0"/>
            <a:ext cx="6766917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097A68-F461-41E8-AB26-0E726781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6579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68300"/>
            <a:ext cx="10058400" cy="60350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AC89F-5427-48CC-8145-07083BB78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490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0E3EB5-4384-438A-9DEE-BB1DC5CD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580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25" y="0"/>
            <a:ext cx="554355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2950D9-3562-4BD2-A76F-F1A75BF5D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48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19" y="241301"/>
            <a:ext cx="9614481" cy="63896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564998-A0CC-4BDB-88DD-2FD095F18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3027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01" y="0"/>
            <a:ext cx="4546997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AFD5B6-0AF1-4042-BB14-22F7C8EEA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608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863600"/>
            <a:ext cx="10058400" cy="5029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9234A-F0FF-4A34-ABD1-87300FF2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8882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3" y="0"/>
            <a:ext cx="9975273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B0584E-19AF-4F6B-8AAB-E945A402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156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0CC52B-673D-4E3E-B2C4-D03442303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78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4DE54-CD33-4CF3-98EF-420473F16D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188" y="0"/>
            <a:ext cx="3374825" cy="3374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FD6DE9-3439-40D7-A2BC-9B0DC0A2B6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47" y="3447288"/>
            <a:ext cx="4389120" cy="34107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E8CBBC-DA60-4DA3-AC64-CEABD80DB8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47" y="0"/>
            <a:ext cx="4389120" cy="2928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AA8950-3504-4F15-8586-0A6E512E48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67" y="3567375"/>
            <a:ext cx="4742266" cy="315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20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D47326-BD22-4FEE-B31C-8F1E386F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20" y="0"/>
            <a:ext cx="10126980" cy="67513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5F898D-0984-4830-8919-D405AF853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03F93-6A9D-4A51-AEC0-12125FE2D1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52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92</Words>
  <Application>Microsoft Office PowerPoint</Application>
  <PresentationFormat>Widescreen</PresentationFormat>
  <Paragraphs>79</Paragraphs>
  <Slides>78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Katharine Kesler</dc:creator>
  <cp:lastModifiedBy>Storkel, Holly</cp:lastModifiedBy>
  <cp:revision>40</cp:revision>
  <dcterms:created xsi:type="dcterms:W3CDTF">2017-07-11T20:50:59Z</dcterms:created>
  <dcterms:modified xsi:type="dcterms:W3CDTF">2017-08-04T18:17:40Z</dcterms:modified>
</cp:coreProperties>
</file>