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30AE4-0451-40B8-9F7E-A051275D6CA4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81544-8435-451B-BCF8-0D08D0403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30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766D-9A5A-4822-B957-080734FA7A39}" type="datetime1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9AEEB-59AD-43C1-8E12-C68B7AC7E953}" type="datetime1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1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3A36-A71B-441A-B7A5-3DBE76EDFE4B}" type="datetime1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6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6C14-ABE4-423A-826C-6B199F40AC7F}" type="datetime1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97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54E5-AEE4-489A-A0AD-433937C1E2B5}" type="datetime1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3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999B8-D7CB-4EC3-BE9D-B5B462F9B974}" type="datetime1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3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0A4B-8279-4E52-97EC-8BCE99335856}" type="datetime1">
              <a:rPr lang="en-US" smtClean="0"/>
              <a:t>10/11/2017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FA26-C1FE-4C7A-84A9-DA986481A0ED}" type="datetime1">
              <a:rPr lang="en-US" smtClean="0"/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6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3748-43E7-44F3-9C23-468AB98CD7F2}" type="datetime1">
              <a:rPr lang="en-US" smtClean="0"/>
              <a:t>10/11/2017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7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803E-3B75-4538-A5BE-AA0A43971D24}" type="datetime1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89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2D7A-D987-4C4D-AE65-4FE0263F6ADA}" type="datetime1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9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0B190-B16C-4C0D-8760-9AF15995A451}" type="datetime1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9DBCA-755F-4703-9E17-BC64CF5E9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5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0"/>
            <a:ext cx="7658100" cy="5105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01749" y="5684229"/>
            <a:ext cx="114902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</a:t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 </a:t>
            </a:r>
            <a:r>
              <a:rPr lang="en-US" altLang="en-US" dirty="0">
                <a:latin typeface="Arial" panose="020B0604020202020204" pitchFamily="34" charset="0"/>
              </a:rPr>
              <a:t>PowerPoint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is licensed under a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Creative Commons Attribution-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NonCommercial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4.0 International License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1026" name="Picture 2" descr="Creative Commons Licens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24" y="5732757"/>
            <a:ext cx="838200" cy="29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42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21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555" y="0"/>
            <a:ext cx="45728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61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27" y="0"/>
            <a:ext cx="6883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93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64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78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80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67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97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28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242" y="0"/>
            <a:ext cx="64115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84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92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53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30" y="474562"/>
            <a:ext cx="10058400" cy="56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40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75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E53074-6871-4770-8DDE-5F0EC233C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336" y="0"/>
            <a:ext cx="8691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759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42" y="0"/>
            <a:ext cx="7704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60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319" y="584522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553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769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49" y="98385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92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601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29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691" y="0"/>
            <a:ext cx="81286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9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10" y="0"/>
            <a:ext cx="91433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803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960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53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797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381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0" y="0"/>
            <a:ext cx="10058400" cy="671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23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922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49" y="0"/>
            <a:ext cx="10058400" cy="681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774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" y="0"/>
            <a:ext cx="10058400" cy="668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1961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714" y="-26429"/>
            <a:ext cx="8611564" cy="688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7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150" y="0"/>
            <a:ext cx="26536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0020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39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60" y="221093"/>
            <a:ext cx="10424401" cy="631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75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19" y="0"/>
            <a:ext cx="10058400" cy="671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669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43" y="0"/>
            <a:ext cx="4557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482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73" y="0"/>
            <a:ext cx="99526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877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52" y="0"/>
            <a:ext cx="10058400" cy="668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7893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66" y="0"/>
            <a:ext cx="10058400" cy="673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226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162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6240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671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48" y="0"/>
            <a:ext cx="10058400" cy="670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2621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059" y="503497"/>
            <a:ext cx="8712299" cy="609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932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49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181" y="0"/>
            <a:ext cx="65696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054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692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09" y="590309"/>
            <a:ext cx="10058400" cy="56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466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70" y="670154"/>
            <a:ext cx="10058400" cy="586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9990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317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03" y="0"/>
            <a:ext cx="65793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704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502914"/>
            <a:ext cx="5852172" cy="585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0858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49" y="0"/>
            <a:ext cx="10058400" cy="670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852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56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0" y="0"/>
            <a:ext cx="10058400" cy="671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295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23" y="0"/>
            <a:ext cx="10058400" cy="680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2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32" y="118639"/>
            <a:ext cx="8803781" cy="660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00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492" y="0"/>
            <a:ext cx="4697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58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DBCA-755F-4703-9E17-BC64CF5E9E8A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666" y="0"/>
            <a:ext cx="50906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06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57</Words>
  <Application>Microsoft Office PowerPoint</Application>
  <PresentationFormat>Widescreen</PresentationFormat>
  <Paragraphs>57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Storkel, Holly</dc:creator>
  <cp:lastModifiedBy>Storkel, Holly</cp:lastModifiedBy>
  <cp:revision>18</cp:revision>
  <dcterms:created xsi:type="dcterms:W3CDTF">2017-02-12T18:43:34Z</dcterms:created>
  <dcterms:modified xsi:type="dcterms:W3CDTF">2017-10-11T18:38:21Z</dcterms:modified>
</cp:coreProperties>
</file>